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5" d="100"/>
          <a:sy n="95" d="100"/>
        </p:scale>
        <p:origin x="-44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12A7D-63E1-4447-8176-1F9A69C8A418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CF218-FEF8-47DF-BD13-B2074DF81DB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6314" y="285729"/>
            <a:ext cx="3671886" cy="200026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Пьянкова Людмила Леонидовна,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квалификационная категория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классный руководитель 7 класса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3" descr="C:\Documents and Settings\user\Рабочий стол\люда\IMG_20170901_084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4429124" cy="3321843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28612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Акция «Покорми птиц зимой»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G:\Фото с телефона\IMG-20190221-WA00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714356"/>
            <a:ext cx="2071670" cy="2762227"/>
          </a:xfrm>
          <a:prstGeom prst="rect">
            <a:avLst/>
          </a:prstGeom>
          <a:noFill/>
        </p:spPr>
      </p:pic>
      <p:pic>
        <p:nvPicPr>
          <p:cNvPr id="8195" name="Picture 3" descr="G:\Фото с телефона\IMG-20190222-WA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714356"/>
            <a:ext cx="2143122" cy="2857495"/>
          </a:xfrm>
          <a:prstGeom prst="rect">
            <a:avLst/>
          </a:prstGeom>
          <a:noFill/>
        </p:spPr>
      </p:pic>
      <p:pic>
        <p:nvPicPr>
          <p:cNvPr id="8196" name="Picture 4" descr="G:\Фото с телефона\IMG-20190222-WA00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876"/>
            <a:ext cx="2268131" cy="3024174"/>
          </a:xfrm>
          <a:prstGeom prst="rect">
            <a:avLst/>
          </a:prstGeom>
          <a:noFill/>
        </p:spPr>
      </p:pic>
      <p:pic>
        <p:nvPicPr>
          <p:cNvPr id="8197" name="Picture 5" descr="G:\Фото с телефона\IMG-20190222-WA00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1928802"/>
            <a:ext cx="2714618" cy="3619491"/>
          </a:xfrm>
          <a:prstGeom prst="rect">
            <a:avLst/>
          </a:prstGeom>
          <a:noFill/>
        </p:spPr>
      </p:pic>
      <p:pic>
        <p:nvPicPr>
          <p:cNvPr id="8198" name="Picture 6" descr="G:\Фото с телефона\IMG-20190222-WA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4000504"/>
            <a:ext cx="1982387" cy="2643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2143108" y="142852"/>
          <a:ext cx="4857784" cy="6600811"/>
        </p:xfrm>
        <a:graphic>
          <a:graphicData uri="http://schemas.openxmlformats.org/presentationml/2006/ole">
            <p:oleObj spid="_x0000_s7170" name="Acrobat Document" r:id="rId3" imgW="5686425" imgH="7724775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 класс спортивный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G:\Фото с телефона\IMG-20190323-WA0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518297"/>
            <a:ext cx="3976683" cy="2982513"/>
          </a:xfrm>
          <a:prstGeom prst="rect">
            <a:avLst/>
          </a:prstGeom>
          <a:noFill/>
        </p:spPr>
      </p:pic>
      <p:pic>
        <p:nvPicPr>
          <p:cNvPr id="9219" name="Picture 3" descr="G:\Фото с телефона\IMG-20190228-WA000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14422"/>
            <a:ext cx="4071966" cy="3053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классе 17 человек: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Абаньшин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Ильдар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Ильгизович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Абрамов Михаил Николаевич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Агапов Артур Валерьевич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Бородин Данил Петрович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Беляева Александра Сергеевна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Гоголев Дмитрий Владимирович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Ижболдина Регина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Ильдаровна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Исаев Юлиан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Захидович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Зайцев Иван Дмитриевич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Кильметов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Ратмир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Рамилевич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Мензелеева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Снежана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Константиновна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Муталапов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Кирилл Дмитриевич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Насыров Артур Юрьевич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Султанова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Римовна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Шакиров Артур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Ленарович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Хасанов Денис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Ранисович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Ярмолюк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Алена Александровна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Мальчиков 12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Девочек 5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домашнем обучении 7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ЦЕЛИ И ЗАДАЧИ НА 2018– 2019 УЧЕБНЫЙ ГОД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Развивать деятельность направленную на формирование у учащихся межличностных отношений, толерантности, навыков самообразования и разностороннее развитие их творческих способностей; 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Формирование  классного коллектива как воспитывающей среды, обеспечивающей развитие каждого ребенка;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Сохранение и улучшение здоровья учащихся;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Способствовать развитию нравственных качеств;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Становление и развитие качеств личности на основе нравственных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ценностей, направленное на формирование активной жизненной позиции;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Обеспечение благоприятного психологического климата в классе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Формирование у учащихся межличностных отношений, толерантности, навыков самообразования и разностороннее развитие их творческих способностей; 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Формировать чувства уважения друг к другу и взаимопонимание;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Создание условий для физического, интеллектуального, нравственного и духовного развития детей;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Формирование психологически здорового, физически развитого человека.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Повышение социальной активности учащихся, их самостоятельности и ответственности в организации жизни детского коллектива и социума;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 Развитие общей культура школьников через приобщение к  национальной культуре, обычаям и традициям;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Привлекать родителей к жизнедеятельности класса.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Планирование родительских собраний  консультаций на 2018-2019 учебный год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341120"/>
          <a:ext cx="8472518" cy="5213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7043758"/>
              </a:tblGrid>
              <a:tr h="303551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Месяц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 </a:t>
                      </a:r>
                      <a:endParaRPr lang="ru-RU" dirty="0"/>
                    </a:p>
                  </a:txBody>
                  <a:tcPr/>
                </a:tc>
              </a:tr>
              <a:tr h="523937"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Мы в 7 классе. Организация домашнего обучения детей с ОВЗ</a:t>
                      </a:r>
                      <a:endParaRPr lang="ru-RU" dirty="0"/>
                    </a:p>
                  </a:txBody>
                  <a:tcPr/>
                </a:tc>
              </a:tr>
              <a:tr h="5239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Октябрь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приветствия общения и </a:t>
                      </a:r>
                      <a:r>
                        <a:rPr lang="ru-RU" dirty="0" err="1" smtClean="0"/>
                        <a:t>знакомства.Итоги</a:t>
                      </a:r>
                      <a:r>
                        <a:rPr lang="ru-RU" dirty="0" smtClean="0"/>
                        <a:t>   четверти</a:t>
                      </a:r>
                      <a:endParaRPr lang="ru-RU" dirty="0"/>
                    </a:p>
                  </a:txBody>
                  <a:tcPr/>
                </a:tc>
              </a:tr>
              <a:tr h="523937">
                <a:tc>
                  <a:txBody>
                    <a:bodyPr/>
                    <a:lstStyle/>
                    <a:p>
                      <a:r>
                        <a:rPr lang="ru-RU" dirty="0" smtClean="0"/>
                        <a:t>Ноябрь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Растим детей здоровыми, крепкими и жизнерадостными</a:t>
                      </a:r>
                      <a:endParaRPr lang="ru-RU" dirty="0"/>
                    </a:p>
                  </a:txBody>
                  <a:tcPr/>
                </a:tc>
              </a:tr>
              <a:tr h="748481">
                <a:tc>
                  <a:txBody>
                    <a:bodyPr/>
                    <a:lstStyle/>
                    <a:p>
                      <a:r>
                        <a:rPr lang="ru-RU" dirty="0" smtClean="0"/>
                        <a:t>Декабрь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 что играют наши дети. или Как сделать интернет безопасным». Итоги   четверти</a:t>
                      </a:r>
                      <a:endParaRPr lang="ru-RU" dirty="0"/>
                    </a:p>
                  </a:txBody>
                  <a:tcPr/>
                </a:tc>
              </a:tr>
              <a:tr h="523937">
                <a:tc>
                  <a:txBody>
                    <a:bodyPr/>
                    <a:lstStyle/>
                    <a:p>
                      <a:r>
                        <a:rPr lang="ru-RU" dirty="0" smtClean="0"/>
                        <a:t>Январь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Половое различие и половое созревание. Проблемы и решения</a:t>
                      </a:r>
                      <a:endParaRPr lang="ru-RU" dirty="0"/>
                    </a:p>
                  </a:txBody>
                  <a:tcPr/>
                </a:tc>
              </a:tr>
              <a:tr h="523937">
                <a:tc>
                  <a:txBody>
                    <a:bodyPr/>
                    <a:lstStyle/>
                    <a:p>
                      <a:r>
                        <a:rPr lang="ru-RU" dirty="0" smtClean="0"/>
                        <a:t>Февраль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Привитие навыков самообслуживания у учащихся</a:t>
                      </a:r>
                      <a:endParaRPr lang="ru-RU" dirty="0"/>
                    </a:p>
                  </a:txBody>
                  <a:tcPr/>
                </a:tc>
              </a:tr>
              <a:tr h="303551">
                <a:tc>
                  <a:txBody>
                    <a:bodyPr/>
                    <a:lstStyle/>
                    <a:p>
                      <a:r>
                        <a:rPr lang="ru-RU" dirty="0" smtClean="0"/>
                        <a:t>Март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Здоровье и гигиена». Итоги   четверти</a:t>
                      </a:r>
                      <a:endParaRPr lang="ru-RU" dirty="0"/>
                    </a:p>
                  </a:txBody>
                  <a:tcPr/>
                </a:tc>
              </a:tr>
              <a:tr h="303551">
                <a:tc>
                  <a:txBody>
                    <a:bodyPr/>
                    <a:lstStyle/>
                    <a:p>
                      <a:r>
                        <a:rPr lang="ru-RU" dirty="0" smtClean="0"/>
                        <a:t>Апрель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Игра и труд в жизни учащихся</a:t>
                      </a:r>
                      <a:endParaRPr lang="ru-RU" dirty="0"/>
                    </a:p>
                  </a:txBody>
                  <a:tcPr/>
                </a:tc>
              </a:tr>
              <a:tr h="748481">
                <a:tc>
                  <a:txBody>
                    <a:bodyPr/>
                    <a:lstStyle/>
                    <a:p>
                      <a:r>
                        <a:rPr lang="ru-RU" dirty="0" smtClean="0"/>
                        <a:t>Май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Ребенок учиться тому, что видит у себя в дому. Безопасное лето»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Посещение молодежного центра Авангард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Фото с телефона\20181203_1038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85794"/>
            <a:ext cx="3643338" cy="2732504"/>
          </a:xfrm>
          <a:prstGeom prst="rect">
            <a:avLst/>
          </a:prstGeom>
          <a:noFill/>
        </p:spPr>
      </p:pic>
      <p:pic>
        <p:nvPicPr>
          <p:cNvPr id="2051" name="Picture 3" descr="G:\Фото с телефона\20181203_103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785794"/>
            <a:ext cx="3624045" cy="2718034"/>
          </a:xfrm>
          <a:prstGeom prst="rect">
            <a:avLst/>
          </a:prstGeom>
          <a:noFill/>
        </p:spPr>
      </p:pic>
      <p:pic>
        <p:nvPicPr>
          <p:cNvPr id="2052" name="Picture 4" descr="G:\Фото с телефона\20181203_1037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3643314"/>
            <a:ext cx="4286248" cy="3214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Посещение мероприятий в ДК, посвященное декаде инвалидов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Фото с телефона\20181205_1413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00108"/>
            <a:ext cx="3143272" cy="2357454"/>
          </a:xfrm>
          <a:prstGeom prst="rect">
            <a:avLst/>
          </a:prstGeom>
          <a:noFill/>
        </p:spPr>
      </p:pic>
      <p:pic>
        <p:nvPicPr>
          <p:cNvPr id="3075" name="Picture 3" descr="G:\Фото с телефона\20181205_1414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857232"/>
            <a:ext cx="3286116" cy="2464587"/>
          </a:xfrm>
          <a:prstGeom prst="rect">
            <a:avLst/>
          </a:prstGeom>
          <a:noFill/>
        </p:spPr>
      </p:pic>
      <p:pic>
        <p:nvPicPr>
          <p:cNvPr id="3076" name="Picture 4" descr="G:\Фото с телефона\20181205_1435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857628"/>
            <a:ext cx="3214678" cy="2411009"/>
          </a:xfrm>
          <a:prstGeom prst="rect">
            <a:avLst/>
          </a:prstGeom>
          <a:noFill/>
        </p:spPr>
      </p:pic>
      <p:pic>
        <p:nvPicPr>
          <p:cNvPr id="3077" name="Picture 5" descr="G:\Фото с телефона\20181205_1436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857628"/>
            <a:ext cx="3047989" cy="2285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Любимый праздник «Новый год»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G:\Фото с телефона\20181225_104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в конкурсах приносит результаты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G:\Фото с телефона\20181221_0820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user\Рабочий стол\Людмила Леон грамоты  21.12.18\Абрамов грамота пож без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85728"/>
            <a:ext cx="2179758" cy="3000372"/>
          </a:xfrm>
          <a:prstGeom prst="rect">
            <a:avLst/>
          </a:prstGeom>
          <a:noFill/>
        </p:spPr>
      </p:pic>
      <p:pic>
        <p:nvPicPr>
          <p:cNvPr id="6147" name="Picture 3" descr="C:\Documents and Settings\user\Рабочий стол\Людмила Леон грамоты  21.12.18\Мензелеева Выбор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85728"/>
            <a:ext cx="2143108" cy="2904751"/>
          </a:xfrm>
          <a:prstGeom prst="rect">
            <a:avLst/>
          </a:prstGeom>
          <a:noFill/>
        </p:spPr>
      </p:pic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714348" y="3500438"/>
          <a:ext cx="2215534" cy="3135306"/>
        </p:xfrm>
        <a:graphic>
          <a:graphicData uri="http://schemas.openxmlformats.org/presentationml/2006/ole">
            <p:oleObj spid="_x0000_s6148" name="Acrobat Document" r:id="rId5" imgW="5667375" imgH="8020050" progId="AcroExch.Document.7">
              <p:embed/>
            </p:oleObj>
          </a:graphicData>
        </a:graphic>
      </p:graphicFrame>
      <p:pic>
        <p:nvPicPr>
          <p:cNvPr id="6149" name="Picture 5" descr="C:\Documents and Settings\user\Рабочий стол\Людмила Леон грамоты  21.12.18\Ярмолюк грамота пож без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3357562"/>
            <a:ext cx="2387426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229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Adobe Acrobat Document</vt:lpstr>
      <vt:lpstr>Пьянкова Людмила Леонидовна,  1 квалификационная категория классный руководитель 7 класса</vt:lpstr>
      <vt:lpstr>Слайд 2</vt:lpstr>
      <vt:lpstr>ЦЕЛИ И ЗАДАЧИ НА 2018– 2019 УЧЕБНЫЙ ГОД </vt:lpstr>
      <vt:lpstr>Планирование родительских собраний  консультаций на 2018-2019 учебный год</vt:lpstr>
      <vt:lpstr>Посещение молодежного центра Авангард</vt:lpstr>
      <vt:lpstr>Посещение мероприятий в ДК, посвященное декаде инвалидов</vt:lpstr>
      <vt:lpstr>Любимый праздник «Новый год»</vt:lpstr>
      <vt:lpstr>Участие в конкурсах приносит результаты</vt:lpstr>
      <vt:lpstr>Слайд 9</vt:lpstr>
      <vt:lpstr>Акция «Покорми птиц зимой»</vt:lpstr>
      <vt:lpstr>Слайд 11</vt:lpstr>
      <vt:lpstr>Наш класс спортивный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Пьянкова Людмила </dc:title>
  <dc:creator>SamLab.ws</dc:creator>
  <cp:lastModifiedBy>SamLab.ws</cp:lastModifiedBy>
  <cp:revision>8</cp:revision>
  <dcterms:created xsi:type="dcterms:W3CDTF">2006-01-01T01:39:17Z</dcterms:created>
  <dcterms:modified xsi:type="dcterms:W3CDTF">2006-01-01T02:49:34Z</dcterms:modified>
</cp:coreProperties>
</file>